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c876d26b95f0e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c876d26b95f0e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asdasdsa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aac34aa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aac34aa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b8d3237ed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b8d3237e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b8d3237ed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b8d3237ed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b8d3237ed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b8d3237ed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b23a6aa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b23a6aa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aac34aa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aac34aa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b462d35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b462d35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b462d35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b462d35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b462d35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b462d35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b462d35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b462d35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a42023d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a42023d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sadsadasdas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b8d3237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b8d3237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b527c4a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b527c4a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b462d35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b462d35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b23a6aa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b23a6aa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b527c4a2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b527c4a2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527c4a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b527c4a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c357913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c357913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b462d35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b462d35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b462d35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b462d35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b462d35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b462d35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b23a6aa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b23a6aa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cf9819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cf9819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a42023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a42023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b23a6aa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b23a6aa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b8d3237ed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b8d3237ed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a5e60fa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a5e60fa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b462d3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b462d3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b527c4a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b527c4a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d3237ed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d3237ed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37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8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hyperlink" Target="http://danielto29.itch.io/pizza-heist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hyperlink" Target="https://youtu.be/t6F2AzUeuyw?si=J53I2YORKUbAfAIz" TargetMode="External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[Pizza Heist]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Authenticating Network..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Servers..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021" y="2039188"/>
            <a:ext cx="2933049" cy="22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475900" y="1644600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/>
              <a:t>Fish? No, Phish!!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hackers impersonate reputable companies in order to steal data and sensitive information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commonly found in emails, suspicious websites, phone calls/texts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 sneakiest way to steal your data, install malware, or just mess around with you and do damage!</a:t>
            </a:r>
            <a:br>
              <a:rPr lang="en"/>
            </a:b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873">
            <a:off x="4885235" y="1562451"/>
            <a:ext cx="2868202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Examples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953" y="2094412"/>
            <a:ext cx="3543545" cy="2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4014">
            <a:off x="6396261" y="941913"/>
            <a:ext cx="2540956" cy="18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69925" y="845508"/>
            <a:ext cx="372357" cy="67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37450" y="1388725"/>
            <a:ext cx="47745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Identifiers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Suspicious links/files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Lack of content in emails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Unknown contacts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Incorrect grammar and punctuation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Remember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Were you expecting a message from that person/organization?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it’s too good to be true, it probably 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you’re worried, contact that person/organization through their known forms of contact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400"/>
            </a:br>
            <a:endParaRPr sz="1400"/>
          </a:p>
        </p:txBody>
      </p:sp>
      <p:sp>
        <p:nvSpPr>
          <p:cNvPr id="185" name="Google Shape;185;p23"/>
          <p:cNvSpPr/>
          <p:nvPr/>
        </p:nvSpPr>
        <p:spPr>
          <a:xfrm rot="352955">
            <a:off x="7337359" y="1424329"/>
            <a:ext cx="725923" cy="1646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/>
          <p:nvPr/>
        </p:nvSpPr>
        <p:spPr>
          <a:xfrm rot="-4341">
            <a:off x="5714399" y="3868887"/>
            <a:ext cx="2138102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/>
          <p:nvPr/>
        </p:nvSpPr>
        <p:spPr>
          <a:xfrm rot="-4565">
            <a:off x="5645274" y="3231778"/>
            <a:ext cx="1581301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/>
          <p:nvPr/>
        </p:nvSpPr>
        <p:spPr>
          <a:xfrm rot="-4730">
            <a:off x="6319499" y="2846777"/>
            <a:ext cx="1090201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3"/>
          <p:cNvSpPr/>
          <p:nvPr/>
        </p:nvSpPr>
        <p:spPr>
          <a:xfrm rot="352591">
            <a:off x="6632574" y="2118834"/>
            <a:ext cx="1432830" cy="2829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076"/>
              <a:buNone/>
            </a:pPr>
            <a:r>
              <a:rPr lang="en" sz="2600"/>
              <a:t>Spot The Difference: Find the </a:t>
            </a:r>
            <a:r>
              <a:rPr i="1" lang="en" sz="3266" u="sng">
                <a:solidFill>
                  <a:srgbClr val="FF0000"/>
                </a:solidFill>
              </a:rPr>
              <a:t>FAKE</a:t>
            </a:r>
            <a:r>
              <a:rPr lang="en" sz="2600"/>
              <a:t> URL</a:t>
            </a:r>
            <a:endParaRPr sz="260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www.amaz0n.com OR www.amazon.com</a:t>
            </a:r>
            <a:endParaRPr sz="2000"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www.robIox.com OR www.roblox.com</a:t>
            </a:r>
            <a:endParaRPr sz="2000"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www.steamconnnunity.com</a:t>
            </a:r>
            <a:endParaRPr sz="2000"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</a:t>
            </a:r>
            <a:r>
              <a:rPr lang="en" sz="2000">
                <a:solidFill>
                  <a:srgbClr val="FF0000"/>
                </a:solidFill>
              </a:rPr>
              <a:t>0</a:t>
            </a:r>
            <a:r>
              <a:rPr lang="en" sz="2000"/>
              <a:t>n.com OR www.amazon.com</a:t>
            </a:r>
            <a:endParaRPr sz="2000"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</a:t>
            </a:r>
            <a:r>
              <a:rPr lang="en" sz="2000">
                <a:solidFill>
                  <a:srgbClr val="FF0000"/>
                </a:solidFill>
              </a:rPr>
              <a:t>nn</a:t>
            </a:r>
            <a:r>
              <a:rPr lang="en" sz="2000">
                <a:solidFill>
                  <a:srgbClr val="FF0000"/>
                </a:solidFill>
              </a:rPr>
              <a:t>n</a:t>
            </a:r>
            <a:r>
              <a:rPr lang="en" sz="2000"/>
              <a:t>unity.com</a:t>
            </a:r>
            <a:endParaRPr sz="2000"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</a:t>
            </a:r>
            <a:r>
              <a:rPr lang="en" sz="2000">
                <a:solidFill>
                  <a:srgbClr val="FF0000"/>
                </a:solidFill>
              </a:rPr>
              <a:t>I</a:t>
            </a:r>
            <a:r>
              <a:rPr lang="en" sz="2000"/>
              <a:t>ox.com OR www.roblox.com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950" y="2046550"/>
            <a:ext cx="3675926" cy="2151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69950" y="1580075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To be scammed or not to be?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Boss wants you to sort through the shop’s email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emails are phishy and some are not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 all elements of the email carefully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out the inbox and correctly mark all the phishing emails to continue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975725" y="1826049"/>
            <a:ext cx="2133777" cy="13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1503" y="1897926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Anti-Viruses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500025" y="1490475"/>
            <a:ext cx="6087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are 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Viruses </a:t>
            </a:r>
            <a:r>
              <a:rPr lang="en" sz="1500"/>
              <a:t>are a type of malicious software (malware) designed to attack and execute harmful actions, such as corrupting data, stealing personal information, or disrupting system operations.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What are Anti-Viruses?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program designed to detect, prevent, and remove malicious software (malware) from computers and networks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protects systems by scanning files, monitoring system behavior, and identifying known malware signatures</a:t>
            </a:r>
            <a:endParaRPr sz="15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502156" y="2218932"/>
            <a:ext cx="2299813" cy="15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677">
            <a:off x="8130245" y="2054104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815925" y="2895225"/>
            <a:ext cx="2139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Malware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common form of viruses that attack your system in order to gain access to </a:t>
            </a:r>
            <a:r>
              <a:rPr lang="en" sz="1300"/>
              <a:t>information</a:t>
            </a:r>
            <a:r>
              <a:rPr lang="en" sz="1300"/>
              <a:t> you have.</a:t>
            </a:r>
            <a:endParaRPr sz="130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313000" y="2576425"/>
            <a:ext cx="26190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Worm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Are commonly self-replicating viruses that spreads itself across the internet. This kind of virus targets the internet in order to gain access to computers.</a:t>
            </a:r>
            <a:endParaRPr sz="1310"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6106575" y="2895225"/>
            <a:ext cx="26619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Denial-of-Service (DoS)</a:t>
            </a:r>
            <a:endParaRPr b="1"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type of cyber attack aimed at making a network service unavailable to its intended users by overwhelming it with a flood of illegitimate requests or generating traffic. </a:t>
            </a:r>
            <a:endParaRPr sz="132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075" y="1590549"/>
            <a:ext cx="1371600" cy="130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700" y="1281626"/>
            <a:ext cx="1371600" cy="12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597" y="1430775"/>
            <a:ext cx="1494075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475500" y="2795150"/>
            <a:ext cx="24996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Trojan</a:t>
            </a:r>
            <a:r>
              <a:rPr b="1" lang="en" sz="1310"/>
              <a:t> Virus</a:t>
            </a:r>
            <a:endParaRPr b="1" sz="131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type of malicious software that disguises itself as something legitimate or harmless to trick users into downloading and executing it.</a:t>
            </a:r>
            <a:r>
              <a:rPr lang="en" sz="1310"/>
              <a:t> </a:t>
            </a:r>
            <a:endParaRPr sz="131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5265725" y="2795150"/>
            <a:ext cx="2684400" cy="1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Ransomware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malicious software that encrypts a victim's data or locks them out of their system, demanding a ransom payment to restore access. </a:t>
            </a:r>
            <a:endParaRPr sz="1310"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51" y="1426547"/>
            <a:ext cx="1371600" cy="1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125" y="1485054"/>
            <a:ext cx="1371600" cy="129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2125" y="1490480"/>
            <a:ext cx="1335575" cy="12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457350" y="3101850"/>
            <a:ext cx="27177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Malware Antivirus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Designed to detect, prevent, and remove malicious software (malware) from computers. This is the most basic line of security.</a:t>
            </a:r>
            <a:endParaRPr sz="132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6377175" y="3115675"/>
            <a:ext cx="22227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Firewall</a:t>
            </a:r>
            <a:r>
              <a:rPr lang="en" sz="1300"/>
              <a:t> 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security software that blocks and slows down viruses from breaching into a computer and its network.</a:t>
            </a:r>
            <a:endParaRPr sz="13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725" y="1800730"/>
            <a:ext cx="1371600" cy="130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3549375" y="2604300"/>
            <a:ext cx="23244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Backup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copy of data or files stored separately from the original. Used to restore information in case of data loss, corruption, or system failure.</a:t>
            </a:r>
            <a:endParaRPr sz="132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427" y="1829200"/>
            <a:ext cx="1193545" cy="11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538" y="1308138"/>
            <a:ext cx="1272064" cy="11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4709525" y="2804875"/>
            <a:ext cx="38448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Intrusion Detection System (IDS)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 A</a:t>
            </a:r>
            <a:r>
              <a:rPr lang="en" sz="1320"/>
              <a:t> security tool that monitors network or system activities for suspicious behavior or policy violations. It identifies potential security breaches, such as unauthorized access or attacks.</a:t>
            </a:r>
            <a:endParaRPr sz="132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25" y="1539108"/>
            <a:ext cx="1371600" cy="12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1553588" y="2876850"/>
            <a:ext cx="25773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Network-Based Antivirus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security solution that scans and protects a network and any connected devices from malware and worms.</a:t>
            </a:r>
            <a:endParaRPr sz="1320"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0050" y="1490476"/>
            <a:ext cx="1264400" cy="1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2496562" y="1490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is Virus Tower Defense?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tower defense mini-game that simulates a friendly understanding of the different types of viruses and how to deal with them.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game creates challenging levels that requires players to use different features and aspects in order to overcome the game.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something fun and unique to showcase and create awareness for the different viruses and </a:t>
            </a:r>
            <a:r>
              <a:rPr lang="en" sz="1500"/>
              <a:t>antivirus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3065">
            <a:off x="257700" y="1888533"/>
            <a:ext cx="1990325" cy="181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 amt="50000"/>
          </a:blip>
          <a:srcRect b="6785" l="0" r="0" t="0"/>
          <a:stretch/>
        </p:blipFill>
        <p:spPr>
          <a:xfrm>
            <a:off x="610475" y="3410899"/>
            <a:ext cx="1886075" cy="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82">
            <a:off x="1592145" y="1721829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3243">
            <a:off x="6146527" y="2931225"/>
            <a:ext cx="2394449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59975" y="1605400"/>
            <a:ext cx="521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 hacker themed simulator game that teaches cybersecurity basics.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Technology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&amp; Visual Studio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Security, Phishing, and Viruses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036">
            <a:off x="6247839" y="1607969"/>
            <a:ext cx="2409373" cy="14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701" y="1490475"/>
            <a:ext cx="296100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853950" y="18025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Game Walkthrough</a:t>
            </a:r>
            <a:endParaRPr sz="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238" y="1211338"/>
            <a:ext cx="3093063" cy="30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 rot="10800000">
            <a:off x="5580850" y="2463938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3"/>
          <p:cNvSpPr/>
          <p:nvPr/>
        </p:nvSpPr>
        <p:spPr>
          <a:xfrm rot="10800000">
            <a:off x="5580850" y="29457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3"/>
          <p:cNvSpPr/>
          <p:nvPr/>
        </p:nvSpPr>
        <p:spPr>
          <a:xfrm rot="10800000">
            <a:off x="5396350" y="3453563"/>
            <a:ext cx="1032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355525" y="2400388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Username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6355525" y="2879000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6122550" y="3345463"/>
            <a:ext cx="205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In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4534825" y="4277363"/>
            <a:ext cx="182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Message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/>
          <p:nvPr/>
        </p:nvSpPr>
        <p:spPr>
          <a:xfrm rot="-5400000">
            <a:off x="4358925" y="4268213"/>
            <a:ext cx="2697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b="10694" l="3067" r="3987" t="6530"/>
          <a:stretch/>
        </p:blipFill>
        <p:spPr>
          <a:xfrm>
            <a:off x="1828903" y="1320300"/>
            <a:ext cx="5484073" cy="30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 rot="10800000">
            <a:off x="7406650" y="132030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/>
          <p:nvPr/>
        </p:nvSpPr>
        <p:spPr>
          <a:xfrm flipH="1">
            <a:off x="7406650" y="224235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7406650" y="290115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Anti-Virus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7312975" y="85380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E-Mail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1561450" y="3199950"/>
            <a:ext cx="26394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1185800" y="19576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0" y="1669200"/>
            <a:ext cx="13716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 Cool Looking Code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236650" y="3199950"/>
            <a:ext cx="1324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Chat Room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1371600" y="4180925"/>
            <a:ext cx="459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280800" y="4126925"/>
            <a:ext cx="1090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Out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78850" y="2313125"/>
            <a:ext cx="1371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Inbox Pane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7192325" y="108177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Details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1359200" y="2359025"/>
            <a:ext cx="48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5"/>
          <p:cNvSpPr/>
          <p:nvPr/>
        </p:nvSpPr>
        <p:spPr>
          <a:xfrm rot="10800000">
            <a:off x="7273900" y="149047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3492950" y="4250300"/>
            <a:ext cx="842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Lives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5"/>
          <p:cNvSpPr/>
          <p:nvPr/>
        </p:nvSpPr>
        <p:spPr>
          <a:xfrm rot="-5400000">
            <a:off x="3152450" y="4294250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7273900" y="300392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Phishing Buttons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5"/>
          <p:cNvSpPr/>
          <p:nvPr/>
        </p:nvSpPr>
        <p:spPr>
          <a:xfrm rot="10800000">
            <a:off x="7355475" y="341262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600" y="1285300"/>
            <a:ext cx="5357301" cy="30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/>
        </p:nvSpPr>
        <p:spPr>
          <a:xfrm>
            <a:off x="1077700" y="430642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5"/>
          <p:cNvSpPr/>
          <p:nvPr/>
        </p:nvSpPr>
        <p:spPr>
          <a:xfrm rot="-5400000">
            <a:off x="1994650" y="4337175"/>
            <a:ext cx="4326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(Incorrect Choice)</a:t>
            </a:r>
            <a:endParaRPr/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314550" y="1589425"/>
            <a:ext cx="200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Boss will explain if you 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miss label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 email!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Lose a Life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6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314550" y="3922300"/>
            <a:ext cx="2009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 Carefully!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400" y="1346925"/>
            <a:ext cx="5010687" cy="28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2270950" y="1853575"/>
            <a:ext cx="132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(Endings)</a:t>
            </a:r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5375575" y="3923100"/>
            <a:ext cx="217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 out the inbox to move on!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251775" y="1230625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lose all 3 lives, your account is compromised!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50" y="1977050"/>
            <a:ext cx="4425726" cy="24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/>
          <p:nvPr/>
        </p:nvSpPr>
        <p:spPr>
          <a:xfrm rot="5400000">
            <a:off x="2291275" y="1967600"/>
            <a:ext cx="5049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900" y="1250338"/>
            <a:ext cx="4698052" cy="263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6" name="Google Shape;366;p37"/>
          <p:cNvSpPr/>
          <p:nvPr/>
        </p:nvSpPr>
        <p:spPr>
          <a:xfrm rot="-5400000">
            <a:off x="6107275" y="3482000"/>
            <a:ext cx="711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(Extra Tip)</a:t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6973025" y="1768000"/>
            <a:ext cx="21711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ever get stuck, open the start menu!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588" y="1310962"/>
            <a:ext cx="3496026" cy="29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3031675" y="1862338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824275" y="1767988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Profile &amp; Domain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3031675" y="246290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824275" y="2368550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Restart Minigame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3031675" y="293655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0" y="2865163"/>
            <a:ext cx="3252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Replay 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Instructions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from Boss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3031675" y="331785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293375" y="3246475"/>
            <a:ext cx="2844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press if you want to make the Boss angry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8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69" y="1564463"/>
            <a:ext cx="4187220" cy="232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7" y="2268786"/>
            <a:ext cx="4032214" cy="22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850" y="4704525"/>
            <a:ext cx="1047150" cy="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528050" y="1432350"/>
            <a:ext cx="1047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Coins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1300413" y="1264525"/>
            <a:ext cx="97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9"/>
          <p:cNvSpPr/>
          <p:nvPr/>
        </p:nvSpPr>
        <p:spPr>
          <a:xfrm flipH="1" rot="-5400000">
            <a:off x="2371975" y="1752450"/>
            <a:ext cx="365700" cy="658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2844200" y="1771525"/>
            <a:ext cx="976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Wave #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9"/>
          <p:cNvSpPr/>
          <p:nvPr/>
        </p:nvSpPr>
        <p:spPr>
          <a:xfrm rot="-5400000">
            <a:off x="2080550" y="421022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1103300" y="4591525"/>
            <a:ext cx="2405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to start the 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50225" y="4140313"/>
            <a:ext cx="17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 attention to details prompted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9"/>
          <p:cNvSpPr/>
          <p:nvPr/>
        </p:nvSpPr>
        <p:spPr>
          <a:xfrm rot="-5400000">
            <a:off x="6640200" y="3795654"/>
            <a:ext cx="502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9"/>
          <p:cNvSpPr/>
          <p:nvPr/>
        </p:nvSpPr>
        <p:spPr>
          <a:xfrm rot="5400000">
            <a:off x="825950" y="188747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9"/>
          <p:cNvSpPr/>
          <p:nvPr/>
        </p:nvSpPr>
        <p:spPr>
          <a:xfrm rot="5400000">
            <a:off x="1454475" y="1779025"/>
            <a:ext cx="6681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9"/>
          <p:cNvSpPr/>
          <p:nvPr/>
        </p:nvSpPr>
        <p:spPr>
          <a:xfrm flipH="1">
            <a:off x="8023150" y="3169450"/>
            <a:ext cx="441900" cy="7899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7585975" y="4024625"/>
            <a:ext cx="1430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Image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9"/>
          <p:cNvSpPr/>
          <p:nvPr/>
        </p:nvSpPr>
        <p:spPr>
          <a:xfrm rot="5400000">
            <a:off x="7650525" y="1197625"/>
            <a:ext cx="4605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6844025" y="532976"/>
            <a:ext cx="1792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 Wave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100" y="1811900"/>
            <a:ext cx="3716599" cy="207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25" y="2525925"/>
            <a:ext cx="3671366" cy="19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>
            <p:ph type="title"/>
          </p:nvPr>
        </p:nvSpPr>
        <p:spPr>
          <a:xfrm>
            <a:off x="24396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/>
          <p:nvPr/>
        </p:nvSpPr>
        <p:spPr>
          <a:xfrm flipH="1" rot="10800000">
            <a:off x="7191750" y="1710000"/>
            <a:ext cx="575100" cy="983700"/>
          </a:xfrm>
          <a:prstGeom prst="bentArrow">
            <a:avLst>
              <a:gd fmla="val 26896" name="adj1"/>
              <a:gd fmla="val 24935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5144575" y="1360700"/>
            <a:ext cx="3137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Drag turrets to the placeholders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0"/>
          <p:cNvSpPr/>
          <p:nvPr/>
        </p:nvSpPr>
        <p:spPr>
          <a:xfrm rot="10800000">
            <a:off x="8256975" y="1564369"/>
            <a:ext cx="365700" cy="5418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8088900" y="996150"/>
            <a:ext cx="1055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Shop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0"/>
          <p:cNvSpPr/>
          <p:nvPr/>
        </p:nvSpPr>
        <p:spPr>
          <a:xfrm flipH="1" rot="-5400000">
            <a:off x="6129900" y="1876800"/>
            <a:ext cx="6510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40"/>
          <p:cNvSpPr/>
          <p:nvPr/>
        </p:nvSpPr>
        <p:spPr>
          <a:xfrm flipH="1" rot="-5400000">
            <a:off x="438300" y="2341600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2975" y="1633971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enters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0"/>
          <p:cNvSpPr/>
          <p:nvPr/>
        </p:nvSpPr>
        <p:spPr>
          <a:xfrm flipH="1" rot="-5400000">
            <a:off x="3191375" y="2009138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2201675" y="1385009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leaves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4466400" y="4065075"/>
            <a:ext cx="3978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let the virus reach the end or else it will deplete your health!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0"/>
          <p:cNvSpPr/>
          <p:nvPr/>
        </p:nvSpPr>
        <p:spPr>
          <a:xfrm rot="10800000">
            <a:off x="8184275" y="3042848"/>
            <a:ext cx="449100" cy="373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8209450" y="2525925"/>
            <a:ext cx="974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Description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>
            <p:ph type="title"/>
          </p:nvPr>
        </p:nvSpPr>
        <p:spPr>
          <a:xfrm>
            <a:off x="7462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[Let’s Play]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Rebooting Computers</a:t>
            </a:r>
            <a:r>
              <a:rPr lang="en" sz="1800">
                <a:solidFill>
                  <a:srgbClr val="00FF00"/>
                </a:solidFill>
              </a:rPr>
              <a:t>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Pizza Heist..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Cont.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104175" y="1545725"/>
            <a:ext cx="4536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Unity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Object (Enemies and Towers)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&amp; Functionality (C#)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Visual Studio Code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and Code Editor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815">
            <a:off x="6141153" y="2514164"/>
            <a:ext cx="2485295" cy="2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7075">
            <a:off x="5524148" y="1415389"/>
            <a:ext cx="2172628" cy="187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09889">
            <a:off x="6875200" y="1232325"/>
            <a:ext cx="395725" cy="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988">
            <a:off x="879925" y="1535957"/>
            <a:ext cx="2769041" cy="23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2"/>
          <p:cNvSpPr txBox="1"/>
          <p:nvPr>
            <p:ph type="title"/>
          </p:nvPr>
        </p:nvSpPr>
        <p:spPr>
          <a:xfrm>
            <a:off x="1491675" y="3982050"/>
            <a:ext cx="680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URL: </a:t>
            </a:r>
            <a:r>
              <a:rPr lang="en" sz="2300" u="sng">
                <a:solidFill>
                  <a:srgbClr val="36D7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danielto29.itch.io/pizza-heist</a:t>
            </a:r>
            <a:endParaRPr sz="2300">
              <a:solidFill>
                <a:srgbClr val="36D700"/>
              </a:solidFill>
            </a:endParaRPr>
          </a:p>
        </p:txBody>
      </p:sp>
      <p:sp>
        <p:nvSpPr>
          <p:cNvPr id="443" name="Google Shape;443;p42"/>
          <p:cNvSpPr txBox="1"/>
          <p:nvPr>
            <p:ph idx="1" type="body"/>
          </p:nvPr>
        </p:nvSpPr>
        <p:spPr>
          <a:xfrm>
            <a:off x="4278375" y="1522400"/>
            <a:ext cx="3833700" cy="23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1900"/>
              <a:t>Go to</a:t>
            </a:r>
            <a:r>
              <a:rPr b="1" lang="en" sz="2100"/>
              <a:t> </a:t>
            </a:r>
            <a:r>
              <a:rPr b="1" lang="en" sz="3600" u="sng"/>
              <a:t>itch.io</a:t>
            </a:r>
            <a:endParaRPr b="1" sz="2500" u="sng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b="1" lang="en" sz="1900"/>
              <a:t>Search</a:t>
            </a:r>
            <a:r>
              <a:rPr b="1" lang="en" sz="2100"/>
              <a:t> </a:t>
            </a:r>
            <a:r>
              <a:rPr b="1" lang="en" sz="3600" u="sng"/>
              <a:t>Pizza Heist</a:t>
            </a:r>
            <a:endParaRPr b="1" sz="19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AutoNum type="arabicPeriod"/>
            </a:pPr>
            <a:r>
              <a:rPr b="1" lang="en" sz="1900"/>
              <a:t>Game should be first result!</a:t>
            </a:r>
            <a:endParaRPr b="1" sz="1900"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71">
            <a:off x="1899478" y="1390424"/>
            <a:ext cx="499400" cy="91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/>
          <p:nvPr>
            <p:ph type="title"/>
          </p:nvPr>
        </p:nvSpPr>
        <p:spPr>
          <a:xfrm>
            <a:off x="2552650" y="610413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How To Get To Pizza Heist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[Thank You]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End Scene..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Asking Questions..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Inquiring Comments..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Report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054700" y="1587863"/>
            <a:ext cx="55161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your first day on the job where you will be playing as a new hire at Big Caesars in their cybersecurity department.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6596">
            <a:off x="451976" y="1513351"/>
            <a:ext cx="1989723" cy="1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817998" y="1431323"/>
            <a:ext cx="347873" cy="63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2968300" y="3033400"/>
            <a:ext cx="56889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Trailer: </a:t>
            </a: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https://youtu.be/t6F2AzUeuyw?si=J53I2YORKUbAfAIz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38155">
            <a:off x="775681" y="3176345"/>
            <a:ext cx="2009088" cy="176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STEC 4800: TAP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511750" y="1758950"/>
            <a:ext cx="52101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Ambassador Program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increase the number of students pursuing Information Technology (IT) majors &amp; minors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develop projects using the technology of their choice and participate in outreach service learning events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150" y="2463472"/>
            <a:ext cx="2477725" cy="214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2298">
            <a:off x="235075" y="1746498"/>
            <a:ext cx="2705650" cy="14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">
            <a:off x="1946691" y="1418851"/>
            <a:ext cx="426645" cy="77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231025" y="1061150"/>
            <a:ext cx="4204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study aims to educate middle school, high school, and college students about the existence of malicious entities and how to prevent their data from being breached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learning </a:t>
            </a:r>
            <a:r>
              <a:rPr lang="en"/>
              <a:t>space along with a fun and entertaining environment.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7253">
            <a:off x="422743" y="2969365"/>
            <a:ext cx="2516737" cy="15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1271">
            <a:off x="878945" y="1676135"/>
            <a:ext cx="2708930" cy="161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78" y="1490476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400250" y="575950"/>
            <a:ext cx="3279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Security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69950" y="1490475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Why do you need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Identity Theft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Sensitive Information</a:t>
            </a:r>
            <a:endParaRPr sz="1500"/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name, birthday, home address, etc.</a:t>
            </a:r>
            <a:endParaRPr sz="150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62" y="864701"/>
            <a:ext cx="2264600" cy="1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754">
            <a:off x="6725801" y="741981"/>
            <a:ext cx="267648" cy="4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4918175" y="2571750"/>
            <a:ext cx="3993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to keep it secure?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share it with friends or family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Never send a password via email, instant message, or any other forms of communication that is not secure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 unique password for different accounts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266138" y="1211344"/>
            <a:ext cx="1482850" cy="13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69950" y="2779450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What makes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a combination of uppercase and lowercase letters, numbers, and symbols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least 12 characters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using common dictionary words, names, and personal information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768428">
            <a:off x="716257" y="1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Examples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13600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Unsecure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AgentPepperoni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Towerdefense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817075" y="1602675"/>
            <a:ext cx="350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</a:rPr>
              <a:t>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AgentP3pperoni#47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d@nnyPlaysT0werDef6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Log In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635500" y="1536775"/>
            <a:ext cx="4431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Username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yourself a user or codename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Password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secure password using the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message notifying you what your password still needs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235">
            <a:off x="5740658" y="1223455"/>
            <a:ext cx="2851387" cy="28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178" y="1211351"/>
            <a:ext cx="396175" cy="7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319995">
            <a:off x="5167200" y="3298401"/>
            <a:ext cx="136370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